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091717"/>
            <a:ext cx="7382846" cy="3036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تطبيق عملي للطالب من خلال :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1- ان يميز الطالب ابواب الطوارئ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2- طريقة اخلاء المكان والذهاب في نقطة التجمع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3- ان يعرف اماكان حقيبة الاسعافات الاولية وطريقة استخدامها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12</cp:revision>
  <dcterms:created xsi:type="dcterms:W3CDTF">2023-06-12T08:37:42Z</dcterms:created>
  <dcterms:modified xsi:type="dcterms:W3CDTF">2023-09-26T08:51:24Z</dcterms:modified>
</cp:coreProperties>
</file>